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08B74-FB3B-7E99-00AC-58E22489D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BD4394-41C1-530A-9980-D4B9EA46B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300FE7-7E62-5334-80FD-6FF0D6D7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EA9588-53F0-1C07-2377-94353EB8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DE1144-7F0F-EA93-C4FB-1ED80275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96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7A1AE-93F1-C73F-CE2A-FE5D6FAA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885BF2-F59D-F523-BE41-C07BBD682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89A4F-3577-7CA0-4B34-8DA0C587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B8E486-C300-046E-33BC-FBC16325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52F86E-9141-EC32-40CC-70AE3973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2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4ACDD6-A5E7-D1A6-AFD3-098619BC8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62C54D-E66F-32C0-4F60-D6E8AF67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51AB5C-76F0-3D21-BA92-748D4D7B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89D625-82D4-FBAC-67F0-1341C414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F7F9FE-D69D-4857-C332-09D49939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11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2DCA95-2E19-1677-0762-5D80A84F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9363A5-69F2-4AFA-1124-B41E2615F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85CE2A-6EB2-53F7-794D-64EB4B76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B32878-2077-F22F-87DA-9ABA9614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64FAF1-74BD-3B73-3730-087B42EA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7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46070-A55D-0239-46CB-BAFBC71A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39EA8B-F8C1-440D-C14F-E0E51D6B1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D46BA6-1A14-D0A9-640E-B8AB710F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1044A7-50B4-EB95-BE06-6F1527D9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6368D8-87CD-79B7-AE6E-1239C006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36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D74F7-8869-7642-72B9-4B999DF7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EBF387-CA94-56B7-3649-F2F0B085C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E227E8-0AC7-14CD-BEF7-650F907A4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2B5257-3AEF-713C-D871-5270A0C5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4C9980-A3DA-0390-1633-A7C9CF4D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C09FCC-CB72-299D-3560-915F87F8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8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745BA-959F-EF07-80E0-6032F0EC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4AB7E5-10EB-CBA2-15E2-6C5993C21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2767AD-0EE3-6D3E-C0E0-AA47C471B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94238A-3B50-4D11-B880-72B1D8833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36FFE1-F775-8A25-933B-5C25D4853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74C0E0-8B9A-9435-DFAB-1BF563BF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0DEE59-441C-A3EA-19E7-9BFF5AD0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D4C535-9FFC-0034-53B7-CEAE36CF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95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5E840-86C0-8EB7-F327-3445D950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31F61A-76FD-E774-BF28-A9182DE3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0E6BF1-6665-7B24-1509-B1FA098F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8913D14-30F6-C19D-4580-2552ACFF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41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7C16F6D-1577-40D0-9859-F11E9ED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26A2EC7-DC50-8985-63DB-79C274A7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A1FCE3-07B9-0E7C-2A89-91BFF85A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83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000A4-18AB-619A-1463-0211BB8B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F49D09-D3A4-7F68-3BB4-CA4D519DE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F5330E0-12FC-C7A5-9E45-2DBEE8EB5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6232C-B9CA-0A3E-E316-E69A05FF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200919-90E2-88AA-4650-AF3C51FD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447F41-9900-9C4D-623A-F8314BB5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31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6611B-BE09-09BF-37ED-48F50673D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D0F2EF3-D25B-4EFF-4ABF-4332754FF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6E2659-E880-E951-8356-BD60D2A48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587653-39B0-5554-EC16-1A934B41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4981AB-4550-AA1C-119F-3282784C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837764-A7E6-CC35-0C79-2450DF7C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F849E0B-07BA-A87F-BE8C-64D90EB3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C1640D-0B36-8FAB-A033-B9CFB3E92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E3CA3D-0E3C-3380-8FF1-6238D2A80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4FFF-0AE5-486B-A7D9-D699ACF7688C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3DA192-C3DB-C26F-0DDA-4883AB5D3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66F420-F03F-23F7-91DC-2FAA89B62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3A03-8DEB-486A-AF3F-883C00BFF8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56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547F9-AEF0-CB1A-B688-A95974AC0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56965D-B746-C556-B92D-675B741E50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vação de Tela 3">
            <a:hlinkClick r:id="" action="ppaction://media"/>
            <a:extLst>
              <a:ext uri="{FF2B5EF4-FFF2-40B4-BE49-F238E27FC236}">
                <a16:creationId xmlns:a16="http://schemas.microsoft.com/office/drawing/2014/main" id="{5C6FF84F-2FF3-CABE-180F-FA6A6377A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" y="368300"/>
            <a:ext cx="119761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2"/>
    </mc:Choice>
    <mc:Fallback>
      <p:transition spd="slow" advTm="4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14830A86A1A874083A72592C697EC72" ma:contentTypeVersion="17" ma:contentTypeDescription="Crie um novo documento." ma:contentTypeScope="" ma:versionID="e34ef043b01d6e3fd7532769ced8a8a4">
  <xsd:schema xmlns:xsd="http://www.w3.org/2001/XMLSchema" xmlns:xs="http://www.w3.org/2001/XMLSchema" xmlns:p="http://schemas.microsoft.com/office/2006/metadata/properties" xmlns:ns3="f03dd12b-103b-4460-9fa6-78624213be24" xmlns:ns4="b9b38388-5ae4-4772-9c49-8ef7752b8fa6" targetNamespace="http://schemas.microsoft.com/office/2006/metadata/properties" ma:root="true" ma:fieldsID="f70643d9eb1c9b905b3e40da312d6aa5" ns3:_="" ns4:_="">
    <xsd:import namespace="f03dd12b-103b-4460-9fa6-78624213be24"/>
    <xsd:import namespace="b9b38388-5ae4-4772-9c49-8ef7752b8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d12b-103b-4460-9fa6-78624213be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38388-5ae4-4772-9c49-8ef7752b8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03dd12b-103b-4460-9fa6-78624213be24" xsi:nil="true"/>
  </documentManagement>
</p:properties>
</file>

<file path=customXml/itemProps1.xml><?xml version="1.0" encoding="utf-8"?>
<ds:datastoreItem xmlns:ds="http://schemas.openxmlformats.org/officeDocument/2006/customXml" ds:itemID="{3BF132F3-CA48-404F-AC8F-AD330A1143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dd12b-103b-4460-9fa6-78624213be24"/>
    <ds:schemaRef ds:uri="b9b38388-5ae4-4772-9c49-8ef7752b8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1171CC-3AFA-455F-B65B-7448C7F77C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AE5242-4716-4FFE-A8A9-F808E0289D65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9b38388-5ae4-4772-9c49-8ef7752b8fa6"/>
    <ds:schemaRef ds:uri="http://schemas.microsoft.com/office/2006/documentManagement/types"/>
    <ds:schemaRef ds:uri="http://purl.org/dc/elements/1.1/"/>
    <ds:schemaRef ds:uri="f03dd12b-103b-4460-9fa6-78624213be24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>Sesc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Nathalia Costa Alves de Carvalho</dc:creator>
  <cp:lastModifiedBy>Nathalia Costa Alves de Carvalho</cp:lastModifiedBy>
  <cp:revision>1</cp:revision>
  <dcterms:created xsi:type="dcterms:W3CDTF">2023-12-01T19:41:51Z</dcterms:created>
  <dcterms:modified xsi:type="dcterms:W3CDTF">2023-12-01T19:54:16Z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0x010100714830A86A1A874083A72592C697EC72</vt:lpwstr>
  </property>
</Properties>
</file>